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9" r:id="rId2"/>
    <p:sldId id="330" r:id="rId3"/>
    <p:sldId id="331" r:id="rId4"/>
    <p:sldId id="332" r:id="rId5"/>
    <p:sldId id="333" r:id="rId6"/>
    <p:sldId id="334" r:id="rId7"/>
    <p:sldId id="335" r:id="rId8"/>
    <p:sldId id="33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0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712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1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01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5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23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9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9" indent="0">
              <a:buNone/>
              <a:defRPr sz="2000" b="1"/>
            </a:lvl2pPr>
            <a:lvl3pPr marL="914359" indent="0">
              <a:buNone/>
              <a:defRPr sz="1799" b="1"/>
            </a:lvl3pPr>
            <a:lvl4pPr marL="1371538" indent="0">
              <a:buNone/>
              <a:defRPr sz="1600" b="1"/>
            </a:lvl4pPr>
            <a:lvl5pPr marL="1828718" indent="0">
              <a:buNone/>
              <a:defRPr sz="1600" b="1"/>
            </a:lvl5pPr>
            <a:lvl6pPr marL="2285897" indent="0">
              <a:buNone/>
              <a:defRPr sz="1600" b="1"/>
            </a:lvl6pPr>
            <a:lvl7pPr marL="2743077" indent="0">
              <a:buNone/>
              <a:defRPr sz="1600" b="1"/>
            </a:lvl7pPr>
            <a:lvl8pPr marL="3200255" indent="0">
              <a:buNone/>
              <a:defRPr sz="1600" b="1"/>
            </a:lvl8pPr>
            <a:lvl9pPr marL="365743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9" indent="0">
              <a:buNone/>
              <a:defRPr sz="2000" b="1"/>
            </a:lvl2pPr>
            <a:lvl3pPr marL="914359" indent="0">
              <a:buNone/>
              <a:defRPr sz="1799" b="1"/>
            </a:lvl3pPr>
            <a:lvl4pPr marL="1371538" indent="0">
              <a:buNone/>
              <a:defRPr sz="1600" b="1"/>
            </a:lvl4pPr>
            <a:lvl5pPr marL="1828718" indent="0">
              <a:buNone/>
              <a:defRPr sz="1600" b="1"/>
            </a:lvl5pPr>
            <a:lvl6pPr marL="2285897" indent="0">
              <a:buNone/>
              <a:defRPr sz="1600" b="1"/>
            </a:lvl6pPr>
            <a:lvl7pPr marL="2743077" indent="0">
              <a:buNone/>
              <a:defRPr sz="1600" b="1"/>
            </a:lvl7pPr>
            <a:lvl8pPr marL="3200255" indent="0">
              <a:buNone/>
              <a:defRPr sz="1600" b="1"/>
            </a:lvl8pPr>
            <a:lvl9pPr marL="3657434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78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52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29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9" indent="0">
              <a:buNone/>
              <a:defRPr sz="1400"/>
            </a:lvl2pPr>
            <a:lvl3pPr marL="914359" indent="0">
              <a:buNone/>
              <a:defRPr sz="1200"/>
            </a:lvl3pPr>
            <a:lvl4pPr marL="1371538" indent="0">
              <a:buNone/>
              <a:defRPr sz="1000"/>
            </a:lvl4pPr>
            <a:lvl5pPr marL="1828718" indent="0">
              <a:buNone/>
              <a:defRPr sz="1000"/>
            </a:lvl5pPr>
            <a:lvl6pPr marL="2285897" indent="0">
              <a:buNone/>
              <a:defRPr sz="1000"/>
            </a:lvl6pPr>
            <a:lvl7pPr marL="2743077" indent="0">
              <a:buNone/>
              <a:defRPr sz="1000"/>
            </a:lvl7pPr>
            <a:lvl8pPr marL="3200255" indent="0">
              <a:buNone/>
              <a:defRPr sz="1000"/>
            </a:lvl8pPr>
            <a:lvl9pPr marL="365743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9" indent="0">
              <a:buNone/>
              <a:defRPr sz="2800"/>
            </a:lvl2pPr>
            <a:lvl3pPr marL="914359" indent="0">
              <a:buNone/>
              <a:defRPr sz="2400"/>
            </a:lvl3pPr>
            <a:lvl4pPr marL="1371538" indent="0">
              <a:buNone/>
              <a:defRPr sz="2000"/>
            </a:lvl4pPr>
            <a:lvl5pPr marL="1828718" indent="0">
              <a:buNone/>
              <a:defRPr sz="2000"/>
            </a:lvl5pPr>
            <a:lvl6pPr marL="2285897" indent="0">
              <a:buNone/>
              <a:defRPr sz="2000"/>
            </a:lvl6pPr>
            <a:lvl7pPr marL="2743077" indent="0">
              <a:buNone/>
              <a:defRPr sz="2000"/>
            </a:lvl7pPr>
            <a:lvl8pPr marL="3200255" indent="0">
              <a:buNone/>
              <a:defRPr sz="2000"/>
            </a:lvl8pPr>
            <a:lvl9pPr marL="3657434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9" indent="0">
              <a:buNone/>
              <a:defRPr sz="1400"/>
            </a:lvl2pPr>
            <a:lvl3pPr marL="914359" indent="0">
              <a:buNone/>
              <a:defRPr sz="1200"/>
            </a:lvl3pPr>
            <a:lvl4pPr marL="1371538" indent="0">
              <a:buNone/>
              <a:defRPr sz="1000"/>
            </a:lvl4pPr>
            <a:lvl5pPr marL="1828718" indent="0">
              <a:buNone/>
              <a:defRPr sz="1000"/>
            </a:lvl5pPr>
            <a:lvl6pPr marL="2285897" indent="0">
              <a:buNone/>
              <a:defRPr sz="1000"/>
            </a:lvl6pPr>
            <a:lvl7pPr marL="2743077" indent="0">
              <a:buNone/>
              <a:defRPr sz="1000"/>
            </a:lvl7pPr>
            <a:lvl8pPr marL="3200255" indent="0">
              <a:buNone/>
              <a:defRPr sz="1000"/>
            </a:lvl8pPr>
            <a:lvl9pPr marL="365743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69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FD605-8523-498F-9D8E-8446E1AEBDAC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EA6B-3C1F-4CF7-9556-921F72766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94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59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59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9" indent="-228590" algn="l" defTabSz="91435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9" indent="-228590" algn="l" defTabSz="91435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8" indent="-228590" algn="l" defTabSz="91435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7" indent="-228590" algn="l" defTabSz="91435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7" indent="-228590" algn="l" defTabSz="91435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5" indent="-228590" algn="l" defTabSz="91435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5" indent="-228590" algn="l" defTabSz="91435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4" indent="-228590" algn="l" defTabSz="91435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59" algn="l" defTabSz="91435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8" algn="l" defTabSz="91435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8" algn="l" defTabSz="91435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7" algn="l" defTabSz="91435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7" algn="l" defTabSz="91435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5" algn="l" defTabSz="91435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4" algn="l" defTabSz="914359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9215934" y="6493838"/>
            <a:ext cx="634310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9920035" y="6493838"/>
            <a:ext cx="702549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543720" y="6455066"/>
            <a:ext cx="1619121" cy="35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758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7DE1F2D-413E-4999-9391-4862C869A1D6}"/>
              </a:ext>
            </a:extLst>
          </p:cNvPr>
          <p:cNvSpPr/>
          <p:nvPr/>
        </p:nvSpPr>
        <p:spPr>
          <a:xfrm>
            <a:off x="1730177" y="2154451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F14D925-DA1D-40B8-8472-E3D402CFF2DC}"/>
              </a:ext>
            </a:extLst>
          </p:cNvPr>
          <p:cNvSpPr/>
          <p:nvPr/>
        </p:nvSpPr>
        <p:spPr>
          <a:xfrm>
            <a:off x="1730177" y="5277527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423757C-A528-40A2-ADB6-81839408F361}"/>
              </a:ext>
            </a:extLst>
          </p:cNvPr>
          <p:cNvSpPr/>
          <p:nvPr/>
        </p:nvSpPr>
        <p:spPr>
          <a:xfrm>
            <a:off x="6219488" y="2124185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5091B7B-A841-49CE-A12C-7B3CC8D65C62}"/>
              </a:ext>
            </a:extLst>
          </p:cNvPr>
          <p:cNvSpPr/>
          <p:nvPr/>
        </p:nvSpPr>
        <p:spPr>
          <a:xfrm>
            <a:off x="6219488" y="3869252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B26809E-8A7F-4C19-8B83-0350DF5E715C}"/>
              </a:ext>
            </a:extLst>
          </p:cNvPr>
          <p:cNvSpPr/>
          <p:nvPr/>
        </p:nvSpPr>
        <p:spPr>
          <a:xfrm>
            <a:off x="6219488" y="5939624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4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9215934" y="6493838"/>
            <a:ext cx="634310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9920035" y="6493838"/>
            <a:ext cx="702549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543720" y="6455066"/>
            <a:ext cx="1619121" cy="35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758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3840099-6CB1-4AA3-825C-BDC2C25E80D7}"/>
              </a:ext>
            </a:extLst>
          </p:cNvPr>
          <p:cNvSpPr/>
          <p:nvPr/>
        </p:nvSpPr>
        <p:spPr>
          <a:xfrm>
            <a:off x="1719667" y="2785021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7159E5-5C23-4579-81F0-DD3F3566A680}"/>
              </a:ext>
            </a:extLst>
          </p:cNvPr>
          <p:cNvSpPr/>
          <p:nvPr/>
        </p:nvSpPr>
        <p:spPr>
          <a:xfrm>
            <a:off x="1719667" y="5538512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7BFF11-B176-4B5E-9FF1-ED43A38B4D5D}"/>
              </a:ext>
            </a:extLst>
          </p:cNvPr>
          <p:cNvSpPr/>
          <p:nvPr/>
        </p:nvSpPr>
        <p:spPr>
          <a:xfrm>
            <a:off x="6196717" y="2259547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2A2081-0DFF-4228-B466-CD6D71DCAC2E}"/>
              </a:ext>
            </a:extLst>
          </p:cNvPr>
          <p:cNvSpPr/>
          <p:nvPr/>
        </p:nvSpPr>
        <p:spPr>
          <a:xfrm>
            <a:off x="6196718" y="4939471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9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9215934" y="6493838"/>
            <a:ext cx="634310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9920035" y="6493838"/>
            <a:ext cx="702549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543720" y="6455066"/>
            <a:ext cx="1619121" cy="35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758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488621C-61B9-4161-B095-21958192C57D}"/>
              </a:ext>
            </a:extLst>
          </p:cNvPr>
          <p:cNvSpPr/>
          <p:nvPr/>
        </p:nvSpPr>
        <p:spPr>
          <a:xfrm>
            <a:off x="3674435" y="2543303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809FDE2-F785-41F5-A1C2-2FE95F8226C3}"/>
              </a:ext>
            </a:extLst>
          </p:cNvPr>
          <p:cNvSpPr/>
          <p:nvPr/>
        </p:nvSpPr>
        <p:spPr>
          <a:xfrm>
            <a:off x="1723039" y="4350938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D943E61-A8A7-4B77-B7CA-59F08A49512B}"/>
              </a:ext>
            </a:extLst>
          </p:cNvPr>
          <p:cNvSpPr/>
          <p:nvPr/>
        </p:nvSpPr>
        <p:spPr>
          <a:xfrm>
            <a:off x="1723039" y="5443925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0012E5-FD68-4D37-B712-92802DFF9F91}"/>
              </a:ext>
            </a:extLst>
          </p:cNvPr>
          <p:cNvSpPr/>
          <p:nvPr/>
        </p:nvSpPr>
        <p:spPr>
          <a:xfrm>
            <a:off x="6203460" y="2543302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B9DC4F-4A5C-4970-BCF6-96AE350A7077}"/>
              </a:ext>
            </a:extLst>
          </p:cNvPr>
          <p:cNvSpPr/>
          <p:nvPr/>
        </p:nvSpPr>
        <p:spPr>
          <a:xfrm>
            <a:off x="6210203" y="4577522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2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9215934" y="6493838"/>
            <a:ext cx="634310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9920035" y="6493838"/>
            <a:ext cx="702549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543720" y="6455066"/>
            <a:ext cx="1619121" cy="35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758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BFE8D9E-CC5C-49C5-813C-DD8F46D97DBE}"/>
              </a:ext>
            </a:extLst>
          </p:cNvPr>
          <p:cNvSpPr/>
          <p:nvPr/>
        </p:nvSpPr>
        <p:spPr>
          <a:xfrm>
            <a:off x="1730176" y="1429296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B0BE0A6-97B4-411E-8271-445FBAFA8187}"/>
              </a:ext>
            </a:extLst>
          </p:cNvPr>
          <p:cNvSpPr/>
          <p:nvPr/>
        </p:nvSpPr>
        <p:spPr>
          <a:xfrm>
            <a:off x="1719666" y="4152896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D7A11E8-5DA9-4E0B-975B-50E05F779F86}"/>
              </a:ext>
            </a:extLst>
          </p:cNvPr>
          <p:cNvSpPr/>
          <p:nvPr/>
        </p:nvSpPr>
        <p:spPr>
          <a:xfrm>
            <a:off x="1730176" y="5484705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7C05171-682A-48BB-88ED-197597AD4658}"/>
              </a:ext>
            </a:extLst>
          </p:cNvPr>
          <p:cNvSpPr/>
          <p:nvPr/>
        </p:nvSpPr>
        <p:spPr>
          <a:xfrm>
            <a:off x="6210214" y="1669747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A2EA90-C6B6-4A2C-9A51-0527FC6EE598}"/>
              </a:ext>
            </a:extLst>
          </p:cNvPr>
          <p:cNvSpPr/>
          <p:nvPr/>
        </p:nvSpPr>
        <p:spPr>
          <a:xfrm>
            <a:off x="6210214" y="3943973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52BE605-4878-445B-9CF4-769BC73518F3}"/>
              </a:ext>
            </a:extLst>
          </p:cNvPr>
          <p:cNvSpPr/>
          <p:nvPr/>
        </p:nvSpPr>
        <p:spPr>
          <a:xfrm>
            <a:off x="6202693" y="4816257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65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9215934" y="6493838"/>
            <a:ext cx="634310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9920035" y="6493838"/>
            <a:ext cx="702549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543720" y="6455066"/>
            <a:ext cx="1619121" cy="35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758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1A6D67A-9D84-4BB5-AA3D-CB945C7A8CF2}"/>
              </a:ext>
            </a:extLst>
          </p:cNvPr>
          <p:cNvSpPr/>
          <p:nvPr/>
        </p:nvSpPr>
        <p:spPr>
          <a:xfrm>
            <a:off x="1715134" y="2325512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26A4EEB-FB8D-4CAE-A429-2CAB1864ACA5}"/>
              </a:ext>
            </a:extLst>
          </p:cNvPr>
          <p:cNvSpPr/>
          <p:nvPr/>
        </p:nvSpPr>
        <p:spPr>
          <a:xfrm>
            <a:off x="1725645" y="5005431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E87E1BB-A84F-42FE-BD73-706C8C9E9095}"/>
              </a:ext>
            </a:extLst>
          </p:cNvPr>
          <p:cNvSpPr/>
          <p:nvPr/>
        </p:nvSpPr>
        <p:spPr>
          <a:xfrm>
            <a:off x="6202691" y="2157359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3AC1A57-EA85-4582-A96C-524E013C8B79}"/>
              </a:ext>
            </a:extLst>
          </p:cNvPr>
          <p:cNvSpPr/>
          <p:nvPr/>
        </p:nvSpPr>
        <p:spPr>
          <a:xfrm>
            <a:off x="6202691" y="3943974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6D119D-EC78-48FC-BA48-12E6CFC73A20}"/>
              </a:ext>
            </a:extLst>
          </p:cNvPr>
          <p:cNvSpPr/>
          <p:nvPr/>
        </p:nvSpPr>
        <p:spPr>
          <a:xfrm>
            <a:off x="8157460" y="5499375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48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9215934" y="6493838"/>
            <a:ext cx="634310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9920035" y="6493838"/>
            <a:ext cx="702549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543720" y="6455066"/>
            <a:ext cx="1619121" cy="35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758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0193251-7C3F-4E22-9198-33868A8E9A2B}"/>
              </a:ext>
            </a:extLst>
          </p:cNvPr>
          <p:cNvSpPr/>
          <p:nvPr/>
        </p:nvSpPr>
        <p:spPr>
          <a:xfrm>
            <a:off x="1725643" y="1432197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8DA6FCF-10D1-4751-BBA6-8180105F3F9A}"/>
              </a:ext>
            </a:extLst>
          </p:cNvPr>
          <p:cNvSpPr/>
          <p:nvPr/>
        </p:nvSpPr>
        <p:spPr>
          <a:xfrm>
            <a:off x="3680412" y="2535694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C447E17-DF9F-41A2-BE35-5553F65C682F}"/>
              </a:ext>
            </a:extLst>
          </p:cNvPr>
          <p:cNvSpPr/>
          <p:nvPr/>
        </p:nvSpPr>
        <p:spPr>
          <a:xfrm>
            <a:off x="3688317" y="3870066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824FFDB-0CEE-46A9-AF3A-8509BCF90DD9}"/>
              </a:ext>
            </a:extLst>
          </p:cNvPr>
          <p:cNvSpPr/>
          <p:nvPr/>
        </p:nvSpPr>
        <p:spPr>
          <a:xfrm>
            <a:off x="1725643" y="5203845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27D0A37-DD11-47C2-AF8D-B39F9A82C91F}"/>
              </a:ext>
            </a:extLst>
          </p:cNvPr>
          <p:cNvSpPr/>
          <p:nvPr/>
        </p:nvSpPr>
        <p:spPr>
          <a:xfrm>
            <a:off x="6202693" y="1432196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6B53908-0198-437C-8F2C-BB882CC1968F}"/>
              </a:ext>
            </a:extLst>
          </p:cNvPr>
          <p:cNvSpPr/>
          <p:nvPr/>
        </p:nvSpPr>
        <p:spPr>
          <a:xfrm>
            <a:off x="6208671" y="2768164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A38FC91-8DC8-4071-988A-06FB68DE1A51}"/>
              </a:ext>
            </a:extLst>
          </p:cNvPr>
          <p:cNvSpPr/>
          <p:nvPr/>
        </p:nvSpPr>
        <p:spPr>
          <a:xfrm>
            <a:off x="6208671" y="3861151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30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9215934" y="6493838"/>
            <a:ext cx="634310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6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9920035" y="6493838"/>
            <a:ext cx="702549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543720" y="6455066"/>
            <a:ext cx="1619121" cy="35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758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6E068B-9B3A-4F3D-8D9A-A427F4EFF8C1}"/>
              </a:ext>
            </a:extLst>
          </p:cNvPr>
          <p:cNvSpPr/>
          <p:nvPr/>
        </p:nvSpPr>
        <p:spPr>
          <a:xfrm>
            <a:off x="1722710" y="1663401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7C31219-2D70-4F5A-B523-991E77557812}"/>
              </a:ext>
            </a:extLst>
          </p:cNvPr>
          <p:cNvSpPr/>
          <p:nvPr/>
        </p:nvSpPr>
        <p:spPr>
          <a:xfrm>
            <a:off x="1722710" y="3733768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CB3BAE0-65F7-4B3F-8F46-6B8695FF28EF}"/>
              </a:ext>
            </a:extLst>
          </p:cNvPr>
          <p:cNvSpPr/>
          <p:nvPr/>
        </p:nvSpPr>
        <p:spPr>
          <a:xfrm>
            <a:off x="1722710" y="5746011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DF10F3-FCBF-4973-899E-E3A8AB64AAE0}"/>
              </a:ext>
            </a:extLst>
          </p:cNvPr>
          <p:cNvSpPr/>
          <p:nvPr/>
        </p:nvSpPr>
        <p:spPr>
          <a:xfrm>
            <a:off x="6202693" y="1673910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9E50A03-956C-4EC6-99C0-28BA30CEA9B1}"/>
              </a:ext>
            </a:extLst>
          </p:cNvPr>
          <p:cNvSpPr/>
          <p:nvPr/>
        </p:nvSpPr>
        <p:spPr>
          <a:xfrm>
            <a:off x="6208666" y="2766904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483C1C-7E40-431D-8DC0-DE80E34210DF}"/>
              </a:ext>
            </a:extLst>
          </p:cNvPr>
          <p:cNvSpPr/>
          <p:nvPr/>
        </p:nvSpPr>
        <p:spPr>
          <a:xfrm>
            <a:off x="6208670" y="4332817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3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9215934" y="6493838"/>
            <a:ext cx="634310" cy="2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172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543720" y="6455066"/>
            <a:ext cx="1619121" cy="35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defTabSz="446639" eaLnBrk="1" latinLnBrk="0" hangingPunct="1"/>
            <a:endParaRPr kumimoji="0" lang="ko-KR" altLang="en-US" sz="1758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9816914-A9E5-4EFF-B7CF-1249FE903AE9}"/>
              </a:ext>
            </a:extLst>
          </p:cNvPr>
          <p:cNvSpPr/>
          <p:nvPr/>
        </p:nvSpPr>
        <p:spPr>
          <a:xfrm>
            <a:off x="1725642" y="1894612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1FCF5BE-EA9A-49A5-955A-D64F891CFDBB}"/>
              </a:ext>
            </a:extLst>
          </p:cNvPr>
          <p:cNvSpPr/>
          <p:nvPr/>
        </p:nvSpPr>
        <p:spPr>
          <a:xfrm>
            <a:off x="1725642" y="3481550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E0CF73C-2E1C-413E-A56A-77E15D5E8D55}"/>
              </a:ext>
            </a:extLst>
          </p:cNvPr>
          <p:cNvSpPr/>
          <p:nvPr/>
        </p:nvSpPr>
        <p:spPr>
          <a:xfrm>
            <a:off x="1725642" y="5530901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F88E286-66C2-47D0-AD7A-FEBDFE12DA45}"/>
              </a:ext>
            </a:extLst>
          </p:cNvPr>
          <p:cNvSpPr/>
          <p:nvPr/>
        </p:nvSpPr>
        <p:spPr>
          <a:xfrm>
            <a:off x="6202691" y="1432193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B6CD5B7-7F73-4DD7-A85F-9247FAB9A5E3}"/>
              </a:ext>
            </a:extLst>
          </p:cNvPr>
          <p:cNvSpPr/>
          <p:nvPr/>
        </p:nvSpPr>
        <p:spPr>
          <a:xfrm>
            <a:off x="6202691" y="3487431"/>
            <a:ext cx="231209" cy="2219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6639" latinLnBrk="0"/>
            <a:endParaRPr lang="ko-KR" altLang="en-US" sz="1758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Calibri</vt:lpstr>
      <vt:lpstr>Calibri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HKIT</dc:creator>
  <cp:lastModifiedBy>HKIT</cp:lastModifiedBy>
  <cp:revision>1</cp:revision>
  <dcterms:created xsi:type="dcterms:W3CDTF">2022-05-19T23:53:04Z</dcterms:created>
  <dcterms:modified xsi:type="dcterms:W3CDTF">2022-05-19T23:53:40Z</dcterms:modified>
</cp:coreProperties>
</file>